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1" r:id="rId2"/>
    <p:sldId id="256" r:id="rId3"/>
    <p:sldId id="286" r:id="rId4"/>
    <p:sldId id="300" r:id="rId5"/>
    <p:sldId id="307" r:id="rId6"/>
    <p:sldId id="277" r:id="rId7"/>
    <p:sldId id="278" r:id="rId8"/>
    <p:sldId id="308" r:id="rId9"/>
    <p:sldId id="304" r:id="rId10"/>
    <p:sldId id="279" r:id="rId11"/>
    <p:sldId id="298" r:id="rId12"/>
    <p:sldId id="303" r:id="rId13"/>
    <p:sldId id="299" r:id="rId14"/>
    <p:sldId id="306" r:id="rId15"/>
    <p:sldId id="294" r:id="rId16"/>
    <p:sldId id="274" r:id="rId17"/>
    <p:sldId id="273" r:id="rId18"/>
    <p:sldId id="309" r:id="rId19"/>
    <p:sldId id="275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A9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846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6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জয়পুরহাট ও সিলেট জেলায়।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/>
              <a:t>১)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ভূ-ত্বক পাথর,</a:t>
            </a:r>
            <a:r>
              <a:rPr lang="bn-BD" sz="2800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নুড়ি, কাঁকর, বালি, কাদা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গঠিত।      ২)  পচা ও মৃতদেহ</a:t>
            </a:r>
            <a:r>
              <a:rPr lang="bn-BD" sz="2800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মাটির সাথে মিশে তৈরি কালো বা অনুজ্জ্বল উপাদানকে হিউমাস বলে।   ৩)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 জয়পুরহাট ও সিলেটে পাওয়া যায়।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মাটি থাকে। মাটির নিচে বালি, পাথর, কাঁকর, নুড়ি থাকে।  চিত্রে দেখা যাচ্ছে কয়েকজন মাটি কাটছে।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5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চিত্রের ন্যায়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গ্লাসে ছোট ছোট পাথর, নুড়ি, বালি, মাটি ও পানি মিশিয়ে একটি মডেল তৈরী করে আনতে পারেন। এরপর শিক্ষার্থীদের অংশগ্রহনের মাধ্যমে পাঠ ঘোষণা করতে পারেন।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শ্রেণিতে মাটি নিয়ে আসতে পারেন। শিক্ষার্থীদের প্রশ্ন করতে পারেন মাটি কোথায় থাকে? শিক্ষার্থী উত্তরে বলতে পারে ভূ-পৃষ্ঠে ।  এরপর শিক্ষক প্রস্ন করতে পারেন, ভূ-ত্বকের নিচের দিকে কি কি থাকে? শিক্ষার্থী বলতে পারে নুড়ি, পাথর, কাদা, পানি, বালি ইত্যাদি থাকে। প্রয়োজনে শিক্ষক সহায়তা করে পাঠ ঘোষণা করতে পারেন।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0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সময় 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নিয়ে স্কুল ফিল্ডে ও সুবিধাজনক স্থানে কাজটি করাতে পারেন।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8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6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স্লাইডের আলোকে শিক্ষার্থীরা খাতায় লিখবে।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7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4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2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2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0" y="735258"/>
                <a:ext cx="9197224" cy="3042658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নির্দেশনা স্লাইডের নিচে নোটে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য়া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আছে, যা ক্লাস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পরিচালনার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সহায়ক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শুরু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স্লাইডটি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প্রদর্শিত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 শিক্ষক কন্টেন্টটি শ্রেণিতে শুরু করতে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পারেন।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শিক্ষককে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কন্টেন্টটি 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পাঠ্যবইয়ের সাথে মিলিয়ে নেয়ার অনুরোধ রইল। </a:t>
                </a:r>
                <a:endPara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প্রেজেন্টেশন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চলাকালীন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আনহাইড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35258"/>
                <a:ext cx="9197224" cy="3042658"/>
              </a:xfrm>
              <a:prstGeom prst="roundRect">
                <a:avLst/>
              </a:prstGeom>
              <a:blipFill rotWithShape="0">
                <a:blip r:embed="rId2"/>
                <a:stretch>
                  <a:fillRect t="-2395" b="-6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8708" y="494701"/>
            <a:ext cx="7631910" cy="3604072"/>
            <a:chOff x="1680602" y="478658"/>
            <a:chExt cx="7631910" cy="3604072"/>
          </a:xfrm>
        </p:grpSpPr>
        <p:sp>
          <p:nvSpPr>
            <p:cNvPr id="5" name="TextBox 4"/>
            <p:cNvSpPr txBox="1"/>
            <p:nvPr/>
          </p:nvSpPr>
          <p:spPr>
            <a:xfrm>
              <a:off x="1680602" y="3497955"/>
              <a:ext cx="32683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 পর্যায়</a:t>
              </a:r>
              <a:endPara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273370" y="478658"/>
              <a:ext cx="6037943" cy="2847601"/>
              <a:chOff x="2273370" y="478658"/>
              <a:chExt cx="6037943" cy="284760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932646" y="478658"/>
                <a:ext cx="487785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কঠিন শিলা হতে মাটির গঠন প্রক্রিয়া</a:t>
                </a:r>
                <a:endParaRPr lang="en-US" sz="32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2273370" y="1063433"/>
                <a:ext cx="6037943" cy="2262826"/>
                <a:chOff x="2273370" y="1063433"/>
                <a:chExt cx="6037943" cy="2262826"/>
              </a:xfrm>
            </p:grpSpPr>
            <p:cxnSp>
              <p:nvCxnSpPr>
                <p:cNvPr id="6" name="Straight Arrow Connector 5"/>
                <p:cNvCxnSpPr>
                  <a:stCxn id="2" idx="2"/>
                </p:cNvCxnSpPr>
                <p:nvPr/>
              </p:nvCxnSpPr>
              <p:spPr>
                <a:xfrm>
                  <a:off x="5371573" y="1063433"/>
                  <a:ext cx="38627" cy="610686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8282285" y="1674119"/>
                  <a:ext cx="2" cy="165214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2287884" y="1674119"/>
                  <a:ext cx="2" cy="165214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273370" y="1674119"/>
                  <a:ext cx="6037943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TextBox 17"/>
            <p:cNvSpPr txBox="1"/>
            <p:nvPr/>
          </p:nvSpPr>
          <p:spPr>
            <a:xfrm>
              <a:off x="7252057" y="3465483"/>
              <a:ext cx="2060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পর্যায়</a:t>
              </a:r>
              <a:endPara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834" t="3344" r="18065" b="30428"/>
          <a:stretch/>
        </p:blipFill>
        <p:spPr>
          <a:xfrm>
            <a:off x="577516" y="1015387"/>
            <a:ext cx="1728318" cy="1690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56" y="1015387"/>
            <a:ext cx="1672205" cy="1708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9026" r="9263" b="8237"/>
          <a:stretch/>
        </p:blipFill>
        <p:spPr>
          <a:xfrm>
            <a:off x="6712157" y="1015387"/>
            <a:ext cx="1693851" cy="1745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834" y="302921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ঝড়, বৃষ্টি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7673" y="3029213"/>
            <a:ext cx="297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 প্রবাহ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99226" y="1449108"/>
            <a:ext cx="1656566" cy="951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956576" y="3029212"/>
            <a:ext cx="165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নুড়ি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1862" y="4998091"/>
            <a:ext cx="519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 থেকে মাটি তৈ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প্রথম পর্যায়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96" y="668106"/>
            <a:ext cx="1529805" cy="1345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t="15879" r="14593" b="19276"/>
          <a:stretch/>
        </p:blipFill>
        <p:spPr>
          <a:xfrm>
            <a:off x="660419" y="4996870"/>
            <a:ext cx="7315199" cy="177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1901" y="3381921"/>
            <a:ext cx="226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নুড়ি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9062" y="997735"/>
            <a:ext cx="155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0268" y="6128539"/>
            <a:ext cx="131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2" t="19855" r="11884" b="11546"/>
          <a:stretch/>
        </p:blipFill>
        <p:spPr>
          <a:xfrm>
            <a:off x="5901040" y="690101"/>
            <a:ext cx="1440130" cy="11691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4179" y="797433"/>
            <a:ext cx="2052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 লতাপাতা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6" y="558813"/>
            <a:ext cx="1515259" cy="14552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24209" y="1088663"/>
            <a:ext cx="133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 জীব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9026" r="9263" b="28116"/>
          <a:stretch/>
        </p:blipFill>
        <p:spPr>
          <a:xfrm>
            <a:off x="2200110" y="3013737"/>
            <a:ext cx="3043323" cy="11090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05217" y="2052218"/>
            <a:ext cx="5847585" cy="1239604"/>
            <a:chOff x="605217" y="2052218"/>
            <a:chExt cx="5847585" cy="1239604"/>
          </a:xfrm>
        </p:grpSpPr>
        <p:sp>
          <p:nvSpPr>
            <p:cNvPr id="12" name="Right Arrow 11"/>
            <p:cNvSpPr/>
            <p:nvPr/>
          </p:nvSpPr>
          <p:spPr>
            <a:xfrm rot="2247613">
              <a:off x="605217" y="2268272"/>
              <a:ext cx="1656566" cy="9515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 rot="2408012">
              <a:off x="5511738" y="2052218"/>
              <a:ext cx="941064" cy="12396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3428101" y="2018850"/>
              <a:ext cx="828283" cy="9515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/>
          <p:cNvSpPr/>
          <p:nvPr/>
        </p:nvSpPr>
        <p:spPr>
          <a:xfrm rot="5400000">
            <a:off x="3481202" y="4123617"/>
            <a:ext cx="828283" cy="951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09202" y="40196"/>
            <a:ext cx="565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 থেকে মাটি তৈ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দ্বিতীয় পর্যায়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9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801" y="480579"/>
            <a:ext cx="326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221" y="480579"/>
            <a:ext cx="326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 মিনিট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939" y="2171086"/>
            <a:ext cx="726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শিলা থেকে নরম মাটি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লেখ।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85" y="-70338"/>
            <a:ext cx="488362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9" y="2967086"/>
            <a:ext cx="2035774" cy="2069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787" y="5194130"/>
            <a:ext cx="1455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চুনাপাথর/ক্যালসিয়াম কার্বনেট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3348" y="22042"/>
            <a:ext cx="1686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ও জয়পুরহাট কোন খনিজের জন্য বিখ্যাত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933764" y="1631950"/>
            <a:ext cx="898836" cy="644525"/>
          </a:xfrm>
          <a:custGeom>
            <a:avLst/>
            <a:gdLst>
              <a:gd name="connsiteX0" fmla="*/ 13011 w 898836"/>
              <a:gd name="connsiteY0" fmla="*/ 568325 h 644525"/>
              <a:gd name="connsiteX1" fmla="*/ 6661 w 898836"/>
              <a:gd name="connsiteY1" fmla="*/ 552450 h 644525"/>
              <a:gd name="connsiteX2" fmla="*/ 9836 w 898836"/>
              <a:gd name="connsiteY2" fmla="*/ 530225 h 644525"/>
              <a:gd name="connsiteX3" fmla="*/ 19361 w 898836"/>
              <a:gd name="connsiteY3" fmla="*/ 520700 h 644525"/>
              <a:gd name="connsiteX4" fmla="*/ 25711 w 898836"/>
              <a:gd name="connsiteY4" fmla="*/ 511175 h 644525"/>
              <a:gd name="connsiteX5" fmla="*/ 16186 w 898836"/>
              <a:gd name="connsiteY5" fmla="*/ 393700 h 644525"/>
              <a:gd name="connsiteX6" fmla="*/ 6661 w 898836"/>
              <a:gd name="connsiteY6" fmla="*/ 374650 h 644525"/>
              <a:gd name="connsiteX7" fmla="*/ 3486 w 898836"/>
              <a:gd name="connsiteY7" fmla="*/ 365125 h 644525"/>
              <a:gd name="connsiteX8" fmla="*/ 28886 w 898836"/>
              <a:gd name="connsiteY8" fmla="*/ 349250 h 644525"/>
              <a:gd name="connsiteX9" fmla="*/ 38411 w 898836"/>
              <a:gd name="connsiteY9" fmla="*/ 342900 h 644525"/>
              <a:gd name="connsiteX10" fmla="*/ 54286 w 898836"/>
              <a:gd name="connsiteY10" fmla="*/ 323850 h 644525"/>
              <a:gd name="connsiteX11" fmla="*/ 57461 w 898836"/>
              <a:gd name="connsiteY11" fmla="*/ 314325 h 644525"/>
              <a:gd name="connsiteX12" fmla="*/ 63811 w 898836"/>
              <a:gd name="connsiteY12" fmla="*/ 269875 h 644525"/>
              <a:gd name="connsiteX13" fmla="*/ 66986 w 898836"/>
              <a:gd name="connsiteY13" fmla="*/ 260350 h 644525"/>
              <a:gd name="connsiteX14" fmla="*/ 60636 w 898836"/>
              <a:gd name="connsiteY14" fmla="*/ 225425 h 644525"/>
              <a:gd name="connsiteX15" fmla="*/ 54286 w 898836"/>
              <a:gd name="connsiteY15" fmla="*/ 215900 h 644525"/>
              <a:gd name="connsiteX16" fmla="*/ 51111 w 898836"/>
              <a:gd name="connsiteY16" fmla="*/ 203200 h 644525"/>
              <a:gd name="connsiteX17" fmla="*/ 44761 w 898836"/>
              <a:gd name="connsiteY17" fmla="*/ 184150 h 644525"/>
              <a:gd name="connsiteX18" fmla="*/ 47936 w 898836"/>
              <a:gd name="connsiteY18" fmla="*/ 66675 h 644525"/>
              <a:gd name="connsiteX19" fmla="*/ 54286 w 898836"/>
              <a:gd name="connsiteY19" fmla="*/ 57150 h 644525"/>
              <a:gd name="connsiteX20" fmla="*/ 92386 w 898836"/>
              <a:gd name="connsiteY20" fmla="*/ 38100 h 644525"/>
              <a:gd name="connsiteX21" fmla="*/ 120961 w 898836"/>
              <a:gd name="connsiteY21" fmla="*/ 22225 h 644525"/>
              <a:gd name="connsiteX22" fmla="*/ 149536 w 898836"/>
              <a:gd name="connsiteY22" fmla="*/ 9525 h 644525"/>
              <a:gd name="connsiteX23" fmla="*/ 257486 w 898836"/>
              <a:gd name="connsiteY23" fmla="*/ 6350 h 644525"/>
              <a:gd name="connsiteX24" fmla="*/ 270186 w 898836"/>
              <a:gd name="connsiteY24" fmla="*/ 3175 h 644525"/>
              <a:gd name="connsiteX25" fmla="*/ 279711 w 898836"/>
              <a:gd name="connsiteY25" fmla="*/ 0 h 644525"/>
              <a:gd name="connsiteX26" fmla="*/ 476561 w 898836"/>
              <a:gd name="connsiteY26" fmla="*/ 3175 h 644525"/>
              <a:gd name="connsiteX27" fmla="*/ 489261 w 898836"/>
              <a:gd name="connsiteY27" fmla="*/ 9525 h 644525"/>
              <a:gd name="connsiteX28" fmla="*/ 508311 w 898836"/>
              <a:gd name="connsiteY28" fmla="*/ 22225 h 644525"/>
              <a:gd name="connsiteX29" fmla="*/ 517836 w 898836"/>
              <a:gd name="connsiteY29" fmla="*/ 25400 h 644525"/>
              <a:gd name="connsiteX30" fmla="*/ 527361 w 898836"/>
              <a:gd name="connsiteY30" fmla="*/ 31750 h 644525"/>
              <a:gd name="connsiteX31" fmla="*/ 546411 w 898836"/>
              <a:gd name="connsiteY31" fmla="*/ 38100 h 644525"/>
              <a:gd name="connsiteX32" fmla="*/ 555936 w 898836"/>
              <a:gd name="connsiteY32" fmla="*/ 41275 h 644525"/>
              <a:gd name="connsiteX33" fmla="*/ 565461 w 898836"/>
              <a:gd name="connsiteY33" fmla="*/ 44450 h 644525"/>
              <a:gd name="connsiteX34" fmla="*/ 581336 w 898836"/>
              <a:gd name="connsiteY34" fmla="*/ 47625 h 644525"/>
              <a:gd name="connsiteX35" fmla="*/ 600386 w 898836"/>
              <a:gd name="connsiteY35" fmla="*/ 60325 h 644525"/>
              <a:gd name="connsiteX36" fmla="*/ 619436 w 898836"/>
              <a:gd name="connsiteY36" fmla="*/ 79375 h 644525"/>
              <a:gd name="connsiteX37" fmla="*/ 622611 w 898836"/>
              <a:gd name="connsiteY37" fmla="*/ 88900 h 644525"/>
              <a:gd name="connsiteX38" fmla="*/ 632136 w 898836"/>
              <a:gd name="connsiteY38" fmla="*/ 98425 h 644525"/>
              <a:gd name="connsiteX39" fmla="*/ 679761 w 898836"/>
              <a:gd name="connsiteY39" fmla="*/ 114300 h 644525"/>
              <a:gd name="connsiteX40" fmla="*/ 701986 w 898836"/>
              <a:gd name="connsiteY40" fmla="*/ 123825 h 644525"/>
              <a:gd name="connsiteX41" fmla="*/ 711511 w 898836"/>
              <a:gd name="connsiteY41" fmla="*/ 130175 h 644525"/>
              <a:gd name="connsiteX42" fmla="*/ 724211 w 898836"/>
              <a:gd name="connsiteY42" fmla="*/ 136525 h 644525"/>
              <a:gd name="connsiteX43" fmla="*/ 733736 w 898836"/>
              <a:gd name="connsiteY43" fmla="*/ 142875 h 644525"/>
              <a:gd name="connsiteX44" fmla="*/ 752786 w 898836"/>
              <a:gd name="connsiteY44" fmla="*/ 149225 h 644525"/>
              <a:gd name="connsiteX45" fmla="*/ 778186 w 898836"/>
              <a:gd name="connsiteY45" fmla="*/ 155575 h 644525"/>
              <a:gd name="connsiteX46" fmla="*/ 797236 w 898836"/>
              <a:gd name="connsiteY46" fmla="*/ 161925 h 644525"/>
              <a:gd name="connsiteX47" fmla="*/ 806761 w 898836"/>
              <a:gd name="connsiteY47" fmla="*/ 171450 h 644525"/>
              <a:gd name="connsiteX48" fmla="*/ 816286 w 898836"/>
              <a:gd name="connsiteY48" fmla="*/ 190500 h 644525"/>
              <a:gd name="connsiteX49" fmla="*/ 835336 w 898836"/>
              <a:gd name="connsiteY49" fmla="*/ 209550 h 644525"/>
              <a:gd name="connsiteX50" fmla="*/ 841686 w 898836"/>
              <a:gd name="connsiteY50" fmla="*/ 219075 h 644525"/>
              <a:gd name="connsiteX51" fmla="*/ 873436 w 898836"/>
              <a:gd name="connsiteY51" fmla="*/ 263525 h 644525"/>
              <a:gd name="connsiteX52" fmla="*/ 882961 w 898836"/>
              <a:gd name="connsiteY52" fmla="*/ 282575 h 644525"/>
              <a:gd name="connsiteX53" fmla="*/ 886136 w 898836"/>
              <a:gd name="connsiteY53" fmla="*/ 292100 h 644525"/>
              <a:gd name="connsiteX54" fmla="*/ 892486 w 898836"/>
              <a:gd name="connsiteY54" fmla="*/ 301625 h 644525"/>
              <a:gd name="connsiteX55" fmla="*/ 898836 w 898836"/>
              <a:gd name="connsiteY55" fmla="*/ 320675 h 644525"/>
              <a:gd name="connsiteX56" fmla="*/ 828986 w 898836"/>
              <a:gd name="connsiteY56" fmla="*/ 323850 h 644525"/>
              <a:gd name="connsiteX57" fmla="*/ 794061 w 898836"/>
              <a:gd name="connsiteY57" fmla="*/ 314325 h 644525"/>
              <a:gd name="connsiteX58" fmla="*/ 784536 w 898836"/>
              <a:gd name="connsiteY58" fmla="*/ 311150 h 644525"/>
              <a:gd name="connsiteX59" fmla="*/ 775011 w 898836"/>
              <a:gd name="connsiteY59" fmla="*/ 304800 h 644525"/>
              <a:gd name="connsiteX60" fmla="*/ 759136 w 898836"/>
              <a:gd name="connsiteY60" fmla="*/ 301625 h 644525"/>
              <a:gd name="connsiteX61" fmla="*/ 740086 w 898836"/>
              <a:gd name="connsiteY61" fmla="*/ 292100 h 644525"/>
              <a:gd name="connsiteX62" fmla="*/ 721036 w 898836"/>
              <a:gd name="connsiteY62" fmla="*/ 288925 h 644525"/>
              <a:gd name="connsiteX63" fmla="*/ 711511 w 898836"/>
              <a:gd name="connsiteY63" fmla="*/ 285750 h 644525"/>
              <a:gd name="connsiteX64" fmla="*/ 660711 w 898836"/>
              <a:gd name="connsiteY64" fmla="*/ 288925 h 644525"/>
              <a:gd name="connsiteX65" fmla="*/ 654361 w 898836"/>
              <a:gd name="connsiteY65" fmla="*/ 298450 h 644525"/>
              <a:gd name="connsiteX66" fmla="*/ 651186 w 898836"/>
              <a:gd name="connsiteY66" fmla="*/ 371475 h 644525"/>
              <a:gd name="connsiteX67" fmla="*/ 644836 w 898836"/>
              <a:gd name="connsiteY67" fmla="*/ 381000 h 644525"/>
              <a:gd name="connsiteX68" fmla="*/ 616261 w 898836"/>
              <a:gd name="connsiteY68" fmla="*/ 390525 h 644525"/>
              <a:gd name="connsiteX69" fmla="*/ 606736 w 898836"/>
              <a:gd name="connsiteY69" fmla="*/ 393700 h 644525"/>
              <a:gd name="connsiteX70" fmla="*/ 597211 w 898836"/>
              <a:gd name="connsiteY70" fmla="*/ 403225 h 644525"/>
              <a:gd name="connsiteX71" fmla="*/ 578161 w 898836"/>
              <a:gd name="connsiteY71" fmla="*/ 415925 h 644525"/>
              <a:gd name="connsiteX72" fmla="*/ 574986 w 898836"/>
              <a:gd name="connsiteY72" fmla="*/ 425450 h 644525"/>
              <a:gd name="connsiteX73" fmla="*/ 562286 w 898836"/>
              <a:gd name="connsiteY73" fmla="*/ 447675 h 644525"/>
              <a:gd name="connsiteX74" fmla="*/ 552761 w 898836"/>
              <a:gd name="connsiteY74" fmla="*/ 457200 h 644525"/>
              <a:gd name="connsiteX75" fmla="*/ 530536 w 898836"/>
              <a:gd name="connsiteY75" fmla="*/ 463550 h 644525"/>
              <a:gd name="connsiteX76" fmla="*/ 498786 w 898836"/>
              <a:gd name="connsiteY76" fmla="*/ 460375 h 644525"/>
              <a:gd name="connsiteX77" fmla="*/ 476561 w 898836"/>
              <a:gd name="connsiteY77" fmla="*/ 454025 h 644525"/>
              <a:gd name="connsiteX78" fmla="*/ 438461 w 898836"/>
              <a:gd name="connsiteY78" fmla="*/ 457200 h 644525"/>
              <a:gd name="connsiteX79" fmla="*/ 428936 w 898836"/>
              <a:gd name="connsiteY79" fmla="*/ 479425 h 644525"/>
              <a:gd name="connsiteX80" fmla="*/ 422586 w 898836"/>
              <a:gd name="connsiteY80" fmla="*/ 501650 h 644525"/>
              <a:gd name="connsiteX81" fmla="*/ 397186 w 898836"/>
              <a:gd name="connsiteY81" fmla="*/ 511175 h 644525"/>
              <a:gd name="connsiteX82" fmla="*/ 365436 w 898836"/>
              <a:gd name="connsiteY82" fmla="*/ 514350 h 644525"/>
              <a:gd name="connsiteX83" fmla="*/ 355911 w 898836"/>
              <a:gd name="connsiteY83" fmla="*/ 520700 h 644525"/>
              <a:gd name="connsiteX84" fmla="*/ 352736 w 898836"/>
              <a:gd name="connsiteY84" fmla="*/ 533400 h 644525"/>
              <a:gd name="connsiteX85" fmla="*/ 333686 w 898836"/>
              <a:gd name="connsiteY85" fmla="*/ 546100 h 644525"/>
              <a:gd name="connsiteX86" fmla="*/ 308286 w 898836"/>
              <a:gd name="connsiteY86" fmla="*/ 552450 h 644525"/>
              <a:gd name="connsiteX87" fmla="*/ 298761 w 898836"/>
              <a:gd name="connsiteY87" fmla="*/ 558800 h 644525"/>
              <a:gd name="connsiteX88" fmla="*/ 286061 w 898836"/>
              <a:gd name="connsiteY88" fmla="*/ 577850 h 644525"/>
              <a:gd name="connsiteX89" fmla="*/ 279711 w 898836"/>
              <a:gd name="connsiteY89" fmla="*/ 587375 h 644525"/>
              <a:gd name="connsiteX90" fmla="*/ 270186 w 898836"/>
              <a:gd name="connsiteY90" fmla="*/ 590550 h 644525"/>
              <a:gd name="connsiteX91" fmla="*/ 241611 w 898836"/>
              <a:gd name="connsiteY91" fmla="*/ 587375 h 644525"/>
              <a:gd name="connsiteX92" fmla="*/ 232086 w 898836"/>
              <a:gd name="connsiteY92" fmla="*/ 584200 h 644525"/>
              <a:gd name="connsiteX93" fmla="*/ 200336 w 898836"/>
              <a:gd name="connsiteY93" fmla="*/ 587375 h 644525"/>
              <a:gd name="connsiteX94" fmla="*/ 190811 w 898836"/>
              <a:gd name="connsiteY94" fmla="*/ 590550 h 644525"/>
              <a:gd name="connsiteX95" fmla="*/ 174936 w 898836"/>
              <a:gd name="connsiteY95" fmla="*/ 606425 h 644525"/>
              <a:gd name="connsiteX96" fmla="*/ 117786 w 898836"/>
              <a:gd name="connsiteY96" fmla="*/ 615950 h 644525"/>
              <a:gd name="connsiteX97" fmla="*/ 98736 w 898836"/>
              <a:gd name="connsiteY97" fmla="*/ 622300 h 644525"/>
              <a:gd name="connsiteX98" fmla="*/ 66986 w 898836"/>
              <a:gd name="connsiteY98" fmla="*/ 641350 h 644525"/>
              <a:gd name="connsiteX99" fmla="*/ 54286 w 898836"/>
              <a:gd name="connsiteY99" fmla="*/ 644525 h 644525"/>
              <a:gd name="connsiteX100" fmla="*/ 41586 w 898836"/>
              <a:gd name="connsiteY100" fmla="*/ 641350 h 644525"/>
              <a:gd name="connsiteX101" fmla="*/ 35236 w 898836"/>
              <a:gd name="connsiteY101" fmla="*/ 631825 h 644525"/>
              <a:gd name="connsiteX102" fmla="*/ 32061 w 898836"/>
              <a:gd name="connsiteY102" fmla="*/ 619125 h 644525"/>
              <a:gd name="connsiteX103" fmla="*/ 28886 w 898836"/>
              <a:gd name="connsiteY103" fmla="*/ 600075 h 644525"/>
              <a:gd name="connsiteX104" fmla="*/ 3486 w 898836"/>
              <a:gd name="connsiteY104" fmla="*/ 587375 h 644525"/>
              <a:gd name="connsiteX105" fmla="*/ 3486 w 898836"/>
              <a:gd name="connsiteY105" fmla="*/ 558800 h 644525"/>
              <a:gd name="connsiteX106" fmla="*/ 6661 w 898836"/>
              <a:gd name="connsiteY106" fmla="*/ 549275 h 644525"/>
              <a:gd name="connsiteX107" fmla="*/ 16186 w 898836"/>
              <a:gd name="connsiteY107" fmla="*/ 546100 h 644525"/>
              <a:gd name="connsiteX108" fmla="*/ 19361 w 898836"/>
              <a:gd name="connsiteY108" fmla="*/ 517525 h 644525"/>
              <a:gd name="connsiteX109" fmla="*/ 16186 w 898836"/>
              <a:gd name="connsiteY109" fmla="*/ 530225 h 644525"/>
              <a:gd name="connsiteX110" fmla="*/ 13011 w 898836"/>
              <a:gd name="connsiteY110" fmla="*/ 568325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898836" h="644525">
                <a:moveTo>
                  <a:pt x="13011" y="568325"/>
                </a:moveTo>
                <a:cubicBezTo>
                  <a:pt x="11424" y="572029"/>
                  <a:pt x="7134" y="558130"/>
                  <a:pt x="6661" y="552450"/>
                </a:cubicBezTo>
                <a:cubicBezTo>
                  <a:pt x="6040" y="544992"/>
                  <a:pt x="7057" y="537173"/>
                  <a:pt x="9836" y="530225"/>
                </a:cubicBezTo>
                <a:cubicBezTo>
                  <a:pt x="11504" y="526056"/>
                  <a:pt x="16486" y="524149"/>
                  <a:pt x="19361" y="520700"/>
                </a:cubicBezTo>
                <a:cubicBezTo>
                  <a:pt x="21804" y="517769"/>
                  <a:pt x="23594" y="514350"/>
                  <a:pt x="25711" y="511175"/>
                </a:cubicBezTo>
                <a:cubicBezTo>
                  <a:pt x="23113" y="451410"/>
                  <a:pt x="25228" y="444939"/>
                  <a:pt x="16186" y="393700"/>
                </a:cubicBezTo>
                <a:cubicBezTo>
                  <a:pt x="14010" y="381367"/>
                  <a:pt x="12353" y="386034"/>
                  <a:pt x="6661" y="374650"/>
                </a:cubicBezTo>
                <a:cubicBezTo>
                  <a:pt x="5164" y="371657"/>
                  <a:pt x="4544" y="368300"/>
                  <a:pt x="3486" y="365125"/>
                </a:cubicBezTo>
                <a:cubicBezTo>
                  <a:pt x="9133" y="342535"/>
                  <a:pt x="1214" y="357552"/>
                  <a:pt x="28886" y="349250"/>
                </a:cubicBezTo>
                <a:cubicBezTo>
                  <a:pt x="32541" y="348154"/>
                  <a:pt x="35480" y="345343"/>
                  <a:pt x="38411" y="342900"/>
                </a:cubicBezTo>
                <a:cubicBezTo>
                  <a:pt x="44430" y="337884"/>
                  <a:pt x="50718" y="330986"/>
                  <a:pt x="54286" y="323850"/>
                </a:cubicBezTo>
                <a:cubicBezTo>
                  <a:pt x="55783" y="320857"/>
                  <a:pt x="56403" y="317500"/>
                  <a:pt x="57461" y="314325"/>
                </a:cubicBezTo>
                <a:cubicBezTo>
                  <a:pt x="59578" y="299508"/>
                  <a:pt x="61210" y="284614"/>
                  <a:pt x="63811" y="269875"/>
                </a:cubicBezTo>
                <a:cubicBezTo>
                  <a:pt x="64393" y="266579"/>
                  <a:pt x="66986" y="263697"/>
                  <a:pt x="66986" y="260350"/>
                </a:cubicBezTo>
                <a:cubicBezTo>
                  <a:pt x="66986" y="253783"/>
                  <a:pt x="65101" y="234355"/>
                  <a:pt x="60636" y="225425"/>
                </a:cubicBezTo>
                <a:cubicBezTo>
                  <a:pt x="58929" y="222012"/>
                  <a:pt x="56403" y="219075"/>
                  <a:pt x="54286" y="215900"/>
                </a:cubicBezTo>
                <a:cubicBezTo>
                  <a:pt x="53228" y="211667"/>
                  <a:pt x="52365" y="207380"/>
                  <a:pt x="51111" y="203200"/>
                </a:cubicBezTo>
                <a:cubicBezTo>
                  <a:pt x="49188" y="196789"/>
                  <a:pt x="44761" y="184150"/>
                  <a:pt x="44761" y="184150"/>
                </a:cubicBezTo>
                <a:cubicBezTo>
                  <a:pt x="45819" y="144992"/>
                  <a:pt x="45006" y="105738"/>
                  <a:pt x="47936" y="66675"/>
                </a:cubicBezTo>
                <a:cubicBezTo>
                  <a:pt x="48221" y="62870"/>
                  <a:pt x="51414" y="59663"/>
                  <a:pt x="54286" y="57150"/>
                </a:cubicBezTo>
                <a:cubicBezTo>
                  <a:pt x="69436" y="43893"/>
                  <a:pt x="74401" y="44095"/>
                  <a:pt x="92386" y="38100"/>
                </a:cubicBezTo>
                <a:cubicBezTo>
                  <a:pt x="109151" y="32512"/>
                  <a:pt x="99126" y="36781"/>
                  <a:pt x="120961" y="22225"/>
                </a:cubicBezTo>
                <a:cubicBezTo>
                  <a:pt x="129892" y="16271"/>
                  <a:pt x="137678" y="9874"/>
                  <a:pt x="149536" y="9525"/>
                </a:cubicBezTo>
                <a:lnTo>
                  <a:pt x="257486" y="6350"/>
                </a:lnTo>
                <a:cubicBezTo>
                  <a:pt x="261719" y="5292"/>
                  <a:pt x="265990" y="4374"/>
                  <a:pt x="270186" y="3175"/>
                </a:cubicBezTo>
                <a:cubicBezTo>
                  <a:pt x="273404" y="2256"/>
                  <a:pt x="276364" y="0"/>
                  <a:pt x="279711" y="0"/>
                </a:cubicBezTo>
                <a:cubicBezTo>
                  <a:pt x="345336" y="0"/>
                  <a:pt x="410944" y="2117"/>
                  <a:pt x="476561" y="3175"/>
                </a:cubicBezTo>
                <a:cubicBezTo>
                  <a:pt x="480794" y="5292"/>
                  <a:pt x="485202" y="7090"/>
                  <a:pt x="489261" y="9525"/>
                </a:cubicBezTo>
                <a:cubicBezTo>
                  <a:pt x="495805" y="13452"/>
                  <a:pt x="501071" y="19812"/>
                  <a:pt x="508311" y="22225"/>
                </a:cubicBezTo>
                <a:cubicBezTo>
                  <a:pt x="511486" y="23283"/>
                  <a:pt x="514843" y="23903"/>
                  <a:pt x="517836" y="25400"/>
                </a:cubicBezTo>
                <a:cubicBezTo>
                  <a:pt x="521249" y="27107"/>
                  <a:pt x="523874" y="30200"/>
                  <a:pt x="527361" y="31750"/>
                </a:cubicBezTo>
                <a:cubicBezTo>
                  <a:pt x="533478" y="34468"/>
                  <a:pt x="540061" y="35983"/>
                  <a:pt x="546411" y="38100"/>
                </a:cubicBezTo>
                <a:lnTo>
                  <a:pt x="555936" y="41275"/>
                </a:lnTo>
                <a:cubicBezTo>
                  <a:pt x="559111" y="42333"/>
                  <a:pt x="562179" y="43794"/>
                  <a:pt x="565461" y="44450"/>
                </a:cubicBezTo>
                <a:lnTo>
                  <a:pt x="581336" y="47625"/>
                </a:lnTo>
                <a:cubicBezTo>
                  <a:pt x="587686" y="51858"/>
                  <a:pt x="594990" y="54929"/>
                  <a:pt x="600386" y="60325"/>
                </a:cubicBezTo>
                <a:lnTo>
                  <a:pt x="619436" y="79375"/>
                </a:lnTo>
                <a:cubicBezTo>
                  <a:pt x="620494" y="82550"/>
                  <a:pt x="620755" y="86115"/>
                  <a:pt x="622611" y="88900"/>
                </a:cubicBezTo>
                <a:cubicBezTo>
                  <a:pt x="625102" y="92636"/>
                  <a:pt x="628348" y="96014"/>
                  <a:pt x="632136" y="98425"/>
                </a:cubicBezTo>
                <a:cubicBezTo>
                  <a:pt x="655362" y="113205"/>
                  <a:pt x="655176" y="110788"/>
                  <a:pt x="679761" y="114300"/>
                </a:cubicBezTo>
                <a:cubicBezTo>
                  <a:pt x="690447" y="117862"/>
                  <a:pt x="691001" y="117548"/>
                  <a:pt x="701986" y="123825"/>
                </a:cubicBezTo>
                <a:cubicBezTo>
                  <a:pt x="705299" y="125718"/>
                  <a:pt x="708198" y="128282"/>
                  <a:pt x="711511" y="130175"/>
                </a:cubicBezTo>
                <a:cubicBezTo>
                  <a:pt x="715620" y="132523"/>
                  <a:pt x="720102" y="134177"/>
                  <a:pt x="724211" y="136525"/>
                </a:cubicBezTo>
                <a:cubicBezTo>
                  <a:pt x="727524" y="138418"/>
                  <a:pt x="730249" y="141325"/>
                  <a:pt x="733736" y="142875"/>
                </a:cubicBezTo>
                <a:cubicBezTo>
                  <a:pt x="739853" y="145593"/>
                  <a:pt x="746292" y="147602"/>
                  <a:pt x="752786" y="149225"/>
                </a:cubicBezTo>
                <a:cubicBezTo>
                  <a:pt x="761253" y="151342"/>
                  <a:pt x="769907" y="152815"/>
                  <a:pt x="778186" y="155575"/>
                </a:cubicBezTo>
                <a:lnTo>
                  <a:pt x="797236" y="161925"/>
                </a:lnTo>
                <a:cubicBezTo>
                  <a:pt x="800411" y="165100"/>
                  <a:pt x="804270" y="167714"/>
                  <a:pt x="806761" y="171450"/>
                </a:cubicBezTo>
                <a:cubicBezTo>
                  <a:pt x="821472" y="193516"/>
                  <a:pt x="796302" y="168018"/>
                  <a:pt x="816286" y="190500"/>
                </a:cubicBezTo>
                <a:cubicBezTo>
                  <a:pt x="822252" y="197212"/>
                  <a:pt x="830355" y="202078"/>
                  <a:pt x="835336" y="209550"/>
                </a:cubicBezTo>
                <a:cubicBezTo>
                  <a:pt x="837453" y="212725"/>
                  <a:pt x="839151" y="216223"/>
                  <a:pt x="841686" y="219075"/>
                </a:cubicBezTo>
                <a:cubicBezTo>
                  <a:pt x="860688" y="240452"/>
                  <a:pt x="863826" y="234695"/>
                  <a:pt x="873436" y="263525"/>
                </a:cubicBezTo>
                <a:cubicBezTo>
                  <a:pt x="881416" y="287466"/>
                  <a:pt x="870651" y="257956"/>
                  <a:pt x="882961" y="282575"/>
                </a:cubicBezTo>
                <a:cubicBezTo>
                  <a:pt x="884458" y="285568"/>
                  <a:pt x="884639" y="289107"/>
                  <a:pt x="886136" y="292100"/>
                </a:cubicBezTo>
                <a:cubicBezTo>
                  <a:pt x="887843" y="295513"/>
                  <a:pt x="890936" y="298138"/>
                  <a:pt x="892486" y="301625"/>
                </a:cubicBezTo>
                <a:cubicBezTo>
                  <a:pt x="895204" y="307742"/>
                  <a:pt x="898836" y="320675"/>
                  <a:pt x="898836" y="320675"/>
                </a:cubicBezTo>
                <a:cubicBezTo>
                  <a:pt x="873054" y="337863"/>
                  <a:pt x="890496" y="328976"/>
                  <a:pt x="828986" y="323850"/>
                </a:cubicBezTo>
                <a:cubicBezTo>
                  <a:pt x="817019" y="322853"/>
                  <a:pt x="805242" y="318052"/>
                  <a:pt x="794061" y="314325"/>
                </a:cubicBezTo>
                <a:cubicBezTo>
                  <a:pt x="790886" y="313267"/>
                  <a:pt x="787321" y="313006"/>
                  <a:pt x="784536" y="311150"/>
                </a:cubicBezTo>
                <a:cubicBezTo>
                  <a:pt x="781361" y="309033"/>
                  <a:pt x="778584" y="306140"/>
                  <a:pt x="775011" y="304800"/>
                </a:cubicBezTo>
                <a:cubicBezTo>
                  <a:pt x="769958" y="302905"/>
                  <a:pt x="764371" y="302934"/>
                  <a:pt x="759136" y="301625"/>
                </a:cubicBezTo>
                <a:cubicBezTo>
                  <a:pt x="715951" y="290829"/>
                  <a:pt x="786647" y="307620"/>
                  <a:pt x="740086" y="292100"/>
                </a:cubicBezTo>
                <a:cubicBezTo>
                  <a:pt x="733979" y="290064"/>
                  <a:pt x="727320" y="290322"/>
                  <a:pt x="721036" y="288925"/>
                </a:cubicBezTo>
                <a:cubicBezTo>
                  <a:pt x="717769" y="288199"/>
                  <a:pt x="714686" y="286808"/>
                  <a:pt x="711511" y="285750"/>
                </a:cubicBezTo>
                <a:cubicBezTo>
                  <a:pt x="694578" y="286808"/>
                  <a:pt x="677273" y="285244"/>
                  <a:pt x="660711" y="288925"/>
                </a:cubicBezTo>
                <a:cubicBezTo>
                  <a:pt x="656986" y="289753"/>
                  <a:pt x="654798" y="294659"/>
                  <a:pt x="654361" y="298450"/>
                </a:cubicBezTo>
                <a:cubicBezTo>
                  <a:pt x="651568" y="322654"/>
                  <a:pt x="653979" y="347271"/>
                  <a:pt x="651186" y="371475"/>
                </a:cubicBezTo>
                <a:cubicBezTo>
                  <a:pt x="650749" y="375266"/>
                  <a:pt x="648072" y="378978"/>
                  <a:pt x="644836" y="381000"/>
                </a:cubicBezTo>
                <a:lnTo>
                  <a:pt x="616261" y="390525"/>
                </a:lnTo>
                <a:lnTo>
                  <a:pt x="606736" y="393700"/>
                </a:lnTo>
                <a:cubicBezTo>
                  <a:pt x="603561" y="396875"/>
                  <a:pt x="600755" y="400468"/>
                  <a:pt x="597211" y="403225"/>
                </a:cubicBezTo>
                <a:cubicBezTo>
                  <a:pt x="591187" y="407910"/>
                  <a:pt x="578161" y="415925"/>
                  <a:pt x="578161" y="415925"/>
                </a:cubicBezTo>
                <a:cubicBezTo>
                  <a:pt x="577103" y="419100"/>
                  <a:pt x="576304" y="422374"/>
                  <a:pt x="574986" y="425450"/>
                </a:cubicBezTo>
                <a:cubicBezTo>
                  <a:pt x="572246" y="431844"/>
                  <a:pt x="566975" y="442048"/>
                  <a:pt x="562286" y="447675"/>
                </a:cubicBezTo>
                <a:cubicBezTo>
                  <a:pt x="559411" y="451124"/>
                  <a:pt x="556497" y="454709"/>
                  <a:pt x="552761" y="457200"/>
                </a:cubicBezTo>
                <a:cubicBezTo>
                  <a:pt x="550028" y="459022"/>
                  <a:pt x="532230" y="463127"/>
                  <a:pt x="530536" y="463550"/>
                </a:cubicBezTo>
                <a:cubicBezTo>
                  <a:pt x="519953" y="462492"/>
                  <a:pt x="509260" y="462223"/>
                  <a:pt x="498786" y="460375"/>
                </a:cubicBezTo>
                <a:cubicBezTo>
                  <a:pt x="491198" y="459036"/>
                  <a:pt x="484255" y="454430"/>
                  <a:pt x="476561" y="454025"/>
                </a:cubicBezTo>
                <a:cubicBezTo>
                  <a:pt x="463835" y="453355"/>
                  <a:pt x="451161" y="456142"/>
                  <a:pt x="438461" y="457200"/>
                </a:cubicBezTo>
                <a:cubicBezTo>
                  <a:pt x="432817" y="468489"/>
                  <a:pt x="432050" y="468524"/>
                  <a:pt x="428936" y="479425"/>
                </a:cubicBezTo>
                <a:cubicBezTo>
                  <a:pt x="428682" y="480312"/>
                  <a:pt x="424278" y="499535"/>
                  <a:pt x="422586" y="501650"/>
                </a:cubicBezTo>
                <a:cubicBezTo>
                  <a:pt x="416720" y="508982"/>
                  <a:pt x="405278" y="510096"/>
                  <a:pt x="397186" y="511175"/>
                </a:cubicBezTo>
                <a:cubicBezTo>
                  <a:pt x="386643" y="512581"/>
                  <a:pt x="376019" y="513292"/>
                  <a:pt x="365436" y="514350"/>
                </a:cubicBezTo>
                <a:cubicBezTo>
                  <a:pt x="362261" y="516467"/>
                  <a:pt x="358028" y="517525"/>
                  <a:pt x="355911" y="520700"/>
                </a:cubicBezTo>
                <a:cubicBezTo>
                  <a:pt x="353490" y="524331"/>
                  <a:pt x="355609" y="530116"/>
                  <a:pt x="352736" y="533400"/>
                </a:cubicBezTo>
                <a:cubicBezTo>
                  <a:pt x="347710" y="539143"/>
                  <a:pt x="341170" y="544603"/>
                  <a:pt x="333686" y="546100"/>
                </a:cubicBezTo>
                <a:cubicBezTo>
                  <a:pt x="327648" y="547308"/>
                  <a:pt x="314795" y="549196"/>
                  <a:pt x="308286" y="552450"/>
                </a:cubicBezTo>
                <a:cubicBezTo>
                  <a:pt x="304873" y="554157"/>
                  <a:pt x="301936" y="556683"/>
                  <a:pt x="298761" y="558800"/>
                </a:cubicBezTo>
                <a:lnTo>
                  <a:pt x="286061" y="577850"/>
                </a:lnTo>
                <a:cubicBezTo>
                  <a:pt x="283944" y="581025"/>
                  <a:pt x="283331" y="586168"/>
                  <a:pt x="279711" y="587375"/>
                </a:cubicBezTo>
                <a:lnTo>
                  <a:pt x="270186" y="590550"/>
                </a:lnTo>
                <a:cubicBezTo>
                  <a:pt x="260661" y="589492"/>
                  <a:pt x="251064" y="588951"/>
                  <a:pt x="241611" y="587375"/>
                </a:cubicBezTo>
                <a:cubicBezTo>
                  <a:pt x="238310" y="586825"/>
                  <a:pt x="235433" y="584200"/>
                  <a:pt x="232086" y="584200"/>
                </a:cubicBezTo>
                <a:cubicBezTo>
                  <a:pt x="221450" y="584200"/>
                  <a:pt x="210919" y="586317"/>
                  <a:pt x="200336" y="587375"/>
                </a:cubicBezTo>
                <a:cubicBezTo>
                  <a:pt x="197161" y="588433"/>
                  <a:pt x="193424" y="588459"/>
                  <a:pt x="190811" y="590550"/>
                </a:cubicBezTo>
                <a:cubicBezTo>
                  <a:pt x="173613" y="604308"/>
                  <a:pt x="196367" y="596900"/>
                  <a:pt x="174936" y="606425"/>
                </a:cubicBezTo>
                <a:cubicBezTo>
                  <a:pt x="153378" y="616007"/>
                  <a:pt x="144314" y="613739"/>
                  <a:pt x="117786" y="615950"/>
                </a:cubicBezTo>
                <a:cubicBezTo>
                  <a:pt x="111436" y="618067"/>
                  <a:pt x="104305" y="618587"/>
                  <a:pt x="98736" y="622300"/>
                </a:cubicBezTo>
                <a:cubicBezTo>
                  <a:pt x="89241" y="628630"/>
                  <a:pt x="78144" y="637166"/>
                  <a:pt x="66986" y="641350"/>
                </a:cubicBezTo>
                <a:cubicBezTo>
                  <a:pt x="62900" y="642882"/>
                  <a:pt x="58519" y="643467"/>
                  <a:pt x="54286" y="644525"/>
                </a:cubicBezTo>
                <a:cubicBezTo>
                  <a:pt x="50053" y="643467"/>
                  <a:pt x="45217" y="643771"/>
                  <a:pt x="41586" y="641350"/>
                </a:cubicBezTo>
                <a:cubicBezTo>
                  <a:pt x="38411" y="639233"/>
                  <a:pt x="36739" y="635332"/>
                  <a:pt x="35236" y="631825"/>
                </a:cubicBezTo>
                <a:cubicBezTo>
                  <a:pt x="33517" y="627814"/>
                  <a:pt x="32917" y="623404"/>
                  <a:pt x="32061" y="619125"/>
                </a:cubicBezTo>
                <a:cubicBezTo>
                  <a:pt x="30798" y="612812"/>
                  <a:pt x="31501" y="605958"/>
                  <a:pt x="28886" y="600075"/>
                </a:cubicBezTo>
                <a:cubicBezTo>
                  <a:pt x="23680" y="588361"/>
                  <a:pt x="13987" y="589475"/>
                  <a:pt x="3486" y="587375"/>
                </a:cubicBezTo>
                <a:cubicBezTo>
                  <a:pt x="-1337" y="572905"/>
                  <a:pt x="-984" y="578916"/>
                  <a:pt x="3486" y="558800"/>
                </a:cubicBezTo>
                <a:cubicBezTo>
                  <a:pt x="4212" y="555533"/>
                  <a:pt x="4294" y="551642"/>
                  <a:pt x="6661" y="549275"/>
                </a:cubicBezTo>
                <a:cubicBezTo>
                  <a:pt x="9028" y="546908"/>
                  <a:pt x="13011" y="547158"/>
                  <a:pt x="16186" y="546100"/>
                </a:cubicBezTo>
                <a:cubicBezTo>
                  <a:pt x="21599" y="537980"/>
                  <a:pt x="30768" y="528932"/>
                  <a:pt x="19361" y="517525"/>
                </a:cubicBezTo>
                <a:cubicBezTo>
                  <a:pt x="16275" y="514439"/>
                  <a:pt x="17385" y="526029"/>
                  <a:pt x="16186" y="530225"/>
                </a:cubicBezTo>
                <a:cubicBezTo>
                  <a:pt x="15267" y="533443"/>
                  <a:pt x="14598" y="564621"/>
                  <a:pt x="13011" y="568325"/>
                </a:cubicBezTo>
                <a:close/>
              </a:path>
            </a:pathLst>
          </a:custGeom>
          <a:solidFill>
            <a:schemeClr val="accent4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68451" y="1529288"/>
            <a:ext cx="343434" cy="451185"/>
          </a:xfrm>
          <a:custGeom>
            <a:avLst/>
            <a:gdLst>
              <a:gd name="connsiteX0" fmla="*/ 142875 w 343434"/>
              <a:gd name="connsiteY0" fmla="*/ 450056 h 451185"/>
              <a:gd name="connsiteX1" fmla="*/ 54769 w 343434"/>
              <a:gd name="connsiteY1" fmla="*/ 447675 h 451185"/>
              <a:gd name="connsiteX2" fmla="*/ 52388 w 343434"/>
              <a:gd name="connsiteY2" fmla="*/ 438150 h 451185"/>
              <a:gd name="connsiteX3" fmla="*/ 54769 w 343434"/>
              <a:gd name="connsiteY3" fmla="*/ 416719 h 451185"/>
              <a:gd name="connsiteX4" fmla="*/ 57150 w 343434"/>
              <a:gd name="connsiteY4" fmla="*/ 409575 h 451185"/>
              <a:gd name="connsiteX5" fmla="*/ 59532 w 343434"/>
              <a:gd name="connsiteY5" fmla="*/ 397669 h 451185"/>
              <a:gd name="connsiteX6" fmla="*/ 64294 w 343434"/>
              <a:gd name="connsiteY6" fmla="*/ 357188 h 451185"/>
              <a:gd name="connsiteX7" fmla="*/ 66675 w 343434"/>
              <a:gd name="connsiteY7" fmla="*/ 347663 h 451185"/>
              <a:gd name="connsiteX8" fmla="*/ 71438 w 343434"/>
              <a:gd name="connsiteY8" fmla="*/ 314325 h 451185"/>
              <a:gd name="connsiteX9" fmla="*/ 73819 w 343434"/>
              <a:gd name="connsiteY9" fmla="*/ 307181 h 451185"/>
              <a:gd name="connsiteX10" fmla="*/ 78582 w 343434"/>
              <a:gd name="connsiteY10" fmla="*/ 300038 h 451185"/>
              <a:gd name="connsiteX11" fmla="*/ 80963 w 343434"/>
              <a:gd name="connsiteY11" fmla="*/ 290513 h 451185"/>
              <a:gd name="connsiteX12" fmla="*/ 73819 w 343434"/>
              <a:gd name="connsiteY12" fmla="*/ 261938 h 451185"/>
              <a:gd name="connsiteX13" fmla="*/ 64294 w 343434"/>
              <a:gd name="connsiteY13" fmla="*/ 247650 h 451185"/>
              <a:gd name="connsiteX14" fmla="*/ 50007 w 343434"/>
              <a:gd name="connsiteY14" fmla="*/ 245269 h 451185"/>
              <a:gd name="connsiteX15" fmla="*/ 42863 w 343434"/>
              <a:gd name="connsiteY15" fmla="*/ 242888 h 451185"/>
              <a:gd name="connsiteX16" fmla="*/ 11907 w 343434"/>
              <a:gd name="connsiteY16" fmla="*/ 245269 h 451185"/>
              <a:gd name="connsiteX17" fmla="*/ 4763 w 343434"/>
              <a:gd name="connsiteY17" fmla="*/ 250031 h 451185"/>
              <a:gd name="connsiteX18" fmla="*/ 0 w 343434"/>
              <a:gd name="connsiteY18" fmla="*/ 242888 h 451185"/>
              <a:gd name="connsiteX19" fmla="*/ 2382 w 343434"/>
              <a:gd name="connsiteY19" fmla="*/ 223838 h 451185"/>
              <a:gd name="connsiteX20" fmla="*/ 7144 w 343434"/>
              <a:gd name="connsiteY20" fmla="*/ 190500 h 451185"/>
              <a:gd name="connsiteX21" fmla="*/ 7144 w 343434"/>
              <a:gd name="connsiteY21" fmla="*/ 111919 h 451185"/>
              <a:gd name="connsiteX22" fmla="*/ 4763 w 343434"/>
              <a:gd name="connsiteY22" fmla="*/ 102394 h 451185"/>
              <a:gd name="connsiteX23" fmla="*/ 2382 w 343434"/>
              <a:gd name="connsiteY23" fmla="*/ 85725 h 451185"/>
              <a:gd name="connsiteX24" fmla="*/ 9525 w 343434"/>
              <a:gd name="connsiteY24" fmla="*/ 54769 h 451185"/>
              <a:gd name="connsiteX25" fmla="*/ 11907 w 343434"/>
              <a:gd name="connsiteY25" fmla="*/ 26194 h 451185"/>
              <a:gd name="connsiteX26" fmla="*/ 28575 w 343434"/>
              <a:gd name="connsiteY26" fmla="*/ 9525 h 451185"/>
              <a:gd name="connsiteX27" fmla="*/ 42863 w 343434"/>
              <a:gd name="connsiteY27" fmla="*/ 0 h 451185"/>
              <a:gd name="connsiteX28" fmla="*/ 104775 w 343434"/>
              <a:gd name="connsiteY28" fmla="*/ 2381 h 451185"/>
              <a:gd name="connsiteX29" fmla="*/ 119063 w 343434"/>
              <a:gd name="connsiteY29" fmla="*/ 7144 h 451185"/>
              <a:gd name="connsiteX30" fmla="*/ 145257 w 343434"/>
              <a:gd name="connsiteY30" fmla="*/ 9525 h 451185"/>
              <a:gd name="connsiteX31" fmla="*/ 159544 w 343434"/>
              <a:gd name="connsiteY31" fmla="*/ 19050 h 451185"/>
              <a:gd name="connsiteX32" fmla="*/ 185738 w 343434"/>
              <a:gd name="connsiteY32" fmla="*/ 26194 h 451185"/>
              <a:gd name="connsiteX33" fmla="*/ 192882 w 343434"/>
              <a:gd name="connsiteY33" fmla="*/ 28575 h 451185"/>
              <a:gd name="connsiteX34" fmla="*/ 209550 w 343434"/>
              <a:gd name="connsiteY34" fmla="*/ 35719 h 451185"/>
              <a:gd name="connsiteX35" fmla="*/ 219075 w 343434"/>
              <a:gd name="connsiteY35" fmla="*/ 40481 h 451185"/>
              <a:gd name="connsiteX36" fmla="*/ 238125 w 343434"/>
              <a:gd name="connsiteY36" fmla="*/ 42863 h 451185"/>
              <a:gd name="connsiteX37" fmla="*/ 252413 w 343434"/>
              <a:gd name="connsiteY37" fmla="*/ 50006 h 451185"/>
              <a:gd name="connsiteX38" fmla="*/ 266700 w 343434"/>
              <a:gd name="connsiteY38" fmla="*/ 57150 h 451185"/>
              <a:gd name="connsiteX39" fmla="*/ 264319 w 343434"/>
              <a:gd name="connsiteY39" fmla="*/ 90488 h 451185"/>
              <a:gd name="connsiteX40" fmla="*/ 259557 w 343434"/>
              <a:gd name="connsiteY40" fmla="*/ 104775 h 451185"/>
              <a:gd name="connsiteX41" fmla="*/ 261938 w 343434"/>
              <a:gd name="connsiteY41" fmla="*/ 126206 h 451185"/>
              <a:gd name="connsiteX42" fmla="*/ 264319 w 343434"/>
              <a:gd name="connsiteY42" fmla="*/ 135731 h 451185"/>
              <a:gd name="connsiteX43" fmla="*/ 271463 w 343434"/>
              <a:gd name="connsiteY43" fmla="*/ 140494 h 451185"/>
              <a:gd name="connsiteX44" fmla="*/ 280988 w 343434"/>
              <a:gd name="connsiteY44" fmla="*/ 147638 h 451185"/>
              <a:gd name="connsiteX45" fmla="*/ 285750 w 343434"/>
              <a:gd name="connsiteY45" fmla="*/ 154781 h 451185"/>
              <a:gd name="connsiteX46" fmla="*/ 292894 w 343434"/>
              <a:gd name="connsiteY46" fmla="*/ 159544 h 451185"/>
              <a:gd name="connsiteX47" fmla="*/ 302419 w 343434"/>
              <a:gd name="connsiteY47" fmla="*/ 169069 h 451185"/>
              <a:gd name="connsiteX48" fmla="*/ 314325 w 343434"/>
              <a:gd name="connsiteY48" fmla="*/ 188119 h 451185"/>
              <a:gd name="connsiteX49" fmla="*/ 319088 w 343434"/>
              <a:gd name="connsiteY49" fmla="*/ 195263 h 451185"/>
              <a:gd name="connsiteX50" fmla="*/ 333375 w 343434"/>
              <a:gd name="connsiteY50" fmla="*/ 211931 h 451185"/>
              <a:gd name="connsiteX51" fmla="*/ 340519 w 343434"/>
              <a:gd name="connsiteY51" fmla="*/ 216694 h 451185"/>
              <a:gd name="connsiteX52" fmla="*/ 340519 w 343434"/>
              <a:gd name="connsiteY52" fmla="*/ 238125 h 451185"/>
              <a:gd name="connsiteX53" fmla="*/ 333375 w 343434"/>
              <a:gd name="connsiteY53" fmla="*/ 245269 h 451185"/>
              <a:gd name="connsiteX54" fmla="*/ 319088 w 343434"/>
              <a:gd name="connsiteY54" fmla="*/ 261938 h 451185"/>
              <a:gd name="connsiteX55" fmla="*/ 316707 w 343434"/>
              <a:gd name="connsiteY55" fmla="*/ 269081 h 451185"/>
              <a:gd name="connsiteX56" fmla="*/ 314325 w 343434"/>
              <a:gd name="connsiteY56" fmla="*/ 278606 h 451185"/>
              <a:gd name="connsiteX57" fmla="*/ 300038 w 343434"/>
              <a:gd name="connsiteY57" fmla="*/ 290513 h 451185"/>
              <a:gd name="connsiteX58" fmla="*/ 292894 w 343434"/>
              <a:gd name="connsiteY58" fmla="*/ 292894 h 451185"/>
              <a:gd name="connsiteX59" fmla="*/ 285750 w 343434"/>
              <a:gd name="connsiteY59" fmla="*/ 297656 h 451185"/>
              <a:gd name="connsiteX60" fmla="*/ 278607 w 343434"/>
              <a:gd name="connsiteY60" fmla="*/ 307181 h 451185"/>
              <a:gd name="connsiteX61" fmla="*/ 273844 w 343434"/>
              <a:gd name="connsiteY61" fmla="*/ 321469 h 451185"/>
              <a:gd name="connsiteX62" fmla="*/ 269082 w 343434"/>
              <a:gd name="connsiteY62" fmla="*/ 352425 h 451185"/>
              <a:gd name="connsiteX63" fmla="*/ 264319 w 343434"/>
              <a:gd name="connsiteY63" fmla="*/ 359569 h 451185"/>
              <a:gd name="connsiteX64" fmla="*/ 257175 w 343434"/>
              <a:gd name="connsiteY64" fmla="*/ 366713 h 451185"/>
              <a:gd name="connsiteX65" fmla="*/ 250032 w 343434"/>
              <a:gd name="connsiteY65" fmla="*/ 369094 h 451185"/>
              <a:gd name="connsiteX66" fmla="*/ 230982 w 343434"/>
              <a:gd name="connsiteY66" fmla="*/ 366713 h 451185"/>
              <a:gd name="connsiteX67" fmla="*/ 216694 w 343434"/>
              <a:gd name="connsiteY67" fmla="*/ 361950 h 451185"/>
              <a:gd name="connsiteX68" fmla="*/ 195263 w 343434"/>
              <a:gd name="connsiteY68" fmla="*/ 357188 h 451185"/>
              <a:gd name="connsiteX69" fmla="*/ 169069 w 343434"/>
              <a:gd name="connsiteY69" fmla="*/ 359569 h 451185"/>
              <a:gd name="connsiteX70" fmla="*/ 166688 w 343434"/>
              <a:gd name="connsiteY70" fmla="*/ 371475 h 451185"/>
              <a:gd name="connsiteX71" fmla="*/ 157163 w 343434"/>
              <a:gd name="connsiteY71" fmla="*/ 392906 h 451185"/>
              <a:gd name="connsiteX72" fmla="*/ 152400 w 343434"/>
              <a:gd name="connsiteY72" fmla="*/ 421481 h 451185"/>
              <a:gd name="connsiteX73" fmla="*/ 150019 w 343434"/>
              <a:gd name="connsiteY73" fmla="*/ 428625 h 451185"/>
              <a:gd name="connsiteX74" fmla="*/ 145257 w 343434"/>
              <a:gd name="connsiteY74" fmla="*/ 435769 h 451185"/>
              <a:gd name="connsiteX75" fmla="*/ 142875 w 343434"/>
              <a:gd name="connsiteY75" fmla="*/ 450056 h 45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3434" h="451185">
                <a:moveTo>
                  <a:pt x="142875" y="450056"/>
                </a:moveTo>
                <a:cubicBezTo>
                  <a:pt x="127794" y="452040"/>
                  <a:pt x="83897" y="451508"/>
                  <a:pt x="54769" y="447675"/>
                </a:cubicBezTo>
                <a:cubicBezTo>
                  <a:pt x="51524" y="447248"/>
                  <a:pt x="52388" y="441423"/>
                  <a:pt x="52388" y="438150"/>
                </a:cubicBezTo>
                <a:cubicBezTo>
                  <a:pt x="52388" y="430962"/>
                  <a:pt x="53587" y="423809"/>
                  <a:pt x="54769" y="416719"/>
                </a:cubicBezTo>
                <a:cubicBezTo>
                  <a:pt x="55182" y="414243"/>
                  <a:pt x="56541" y="412010"/>
                  <a:pt x="57150" y="409575"/>
                </a:cubicBezTo>
                <a:cubicBezTo>
                  <a:pt x="58132" y="405649"/>
                  <a:pt x="58738" y="401638"/>
                  <a:pt x="59532" y="397669"/>
                </a:cubicBezTo>
                <a:cubicBezTo>
                  <a:pt x="60809" y="384896"/>
                  <a:pt x="61954" y="370057"/>
                  <a:pt x="64294" y="357188"/>
                </a:cubicBezTo>
                <a:cubicBezTo>
                  <a:pt x="64879" y="353968"/>
                  <a:pt x="66137" y="350891"/>
                  <a:pt x="66675" y="347663"/>
                </a:cubicBezTo>
                <a:cubicBezTo>
                  <a:pt x="68521" y="336590"/>
                  <a:pt x="69487" y="325380"/>
                  <a:pt x="71438" y="314325"/>
                </a:cubicBezTo>
                <a:cubicBezTo>
                  <a:pt x="71874" y="311853"/>
                  <a:pt x="72696" y="309426"/>
                  <a:pt x="73819" y="307181"/>
                </a:cubicBezTo>
                <a:cubicBezTo>
                  <a:pt x="75099" y="304621"/>
                  <a:pt x="76994" y="302419"/>
                  <a:pt x="78582" y="300038"/>
                </a:cubicBezTo>
                <a:cubicBezTo>
                  <a:pt x="79376" y="296863"/>
                  <a:pt x="80963" y="293786"/>
                  <a:pt x="80963" y="290513"/>
                </a:cubicBezTo>
                <a:cubicBezTo>
                  <a:pt x="80963" y="276073"/>
                  <a:pt x="78393" y="274135"/>
                  <a:pt x="73819" y="261938"/>
                </a:cubicBezTo>
                <a:cubicBezTo>
                  <a:pt x="71517" y="255801"/>
                  <a:pt x="71678" y="250932"/>
                  <a:pt x="64294" y="247650"/>
                </a:cubicBezTo>
                <a:cubicBezTo>
                  <a:pt x="59882" y="245689"/>
                  <a:pt x="54720" y="246316"/>
                  <a:pt x="50007" y="245269"/>
                </a:cubicBezTo>
                <a:cubicBezTo>
                  <a:pt x="47557" y="244725"/>
                  <a:pt x="45244" y="243682"/>
                  <a:pt x="42863" y="242888"/>
                </a:cubicBezTo>
                <a:cubicBezTo>
                  <a:pt x="32544" y="243682"/>
                  <a:pt x="22079" y="243362"/>
                  <a:pt x="11907" y="245269"/>
                </a:cubicBezTo>
                <a:cubicBezTo>
                  <a:pt x="9094" y="245796"/>
                  <a:pt x="7569" y="250592"/>
                  <a:pt x="4763" y="250031"/>
                </a:cubicBezTo>
                <a:cubicBezTo>
                  <a:pt x="1957" y="249470"/>
                  <a:pt x="1588" y="245269"/>
                  <a:pt x="0" y="242888"/>
                </a:cubicBezTo>
                <a:cubicBezTo>
                  <a:pt x="794" y="236538"/>
                  <a:pt x="1675" y="230198"/>
                  <a:pt x="2382" y="223838"/>
                </a:cubicBezTo>
                <a:cubicBezTo>
                  <a:pt x="5631" y="194598"/>
                  <a:pt x="2606" y="208655"/>
                  <a:pt x="7144" y="190500"/>
                </a:cubicBezTo>
                <a:cubicBezTo>
                  <a:pt x="11191" y="154073"/>
                  <a:pt x="10989" y="165762"/>
                  <a:pt x="7144" y="111919"/>
                </a:cubicBezTo>
                <a:cubicBezTo>
                  <a:pt x="6911" y="108655"/>
                  <a:pt x="5348" y="105614"/>
                  <a:pt x="4763" y="102394"/>
                </a:cubicBezTo>
                <a:cubicBezTo>
                  <a:pt x="3759" y="96872"/>
                  <a:pt x="3176" y="91281"/>
                  <a:pt x="2382" y="85725"/>
                </a:cubicBezTo>
                <a:cubicBezTo>
                  <a:pt x="6296" y="72024"/>
                  <a:pt x="8011" y="68398"/>
                  <a:pt x="9525" y="54769"/>
                </a:cubicBezTo>
                <a:cubicBezTo>
                  <a:pt x="10581" y="45269"/>
                  <a:pt x="9349" y="35403"/>
                  <a:pt x="11907" y="26194"/>
                </a:cubicBezTo>
                <a:cubicBezTo>
                  <a:pt x="17387" y="6466"/>
                  <a:pt x="18386" y="15186"/>
                  <a:pt x="28575" y="9525"/>
                </a:cubicBezTo>
                <a:cubicBezTo>
                  <a:pt x="33579" y="6745"/>
                  <a:pt x="42863" y="0"/>
                  <a:pt x="42863" y="0"/>
                </a:cubicBezTo>
                <a:cubicBezTo>
                  <a:pt x="63500" y="794"/>
                  <a:pt x="84213" y="453"/>
                  <a:pt x="104775" y="2381"/>
                </a:cubicBezTo>
                <a:cubicBezTo>
                  <a:pt x="109773" y="2850"/>
                  <a:pt x="114063" y="6690"/>
                  <a:pt x="119063" y="7144"/>
                </a:cubicBezTo>
                <a:lnTo>
                  <a:pt x="145257" y="9525"/>
                </a:lnTo>
                <a:cubicBezTo>
                  <a:pt x="150019" y="12700"/>
                  <a:pt x="153931" y="17928"/>
                  <a:pt x="159544" y="19050"/>
                </a:cubicBezTo>
                <a:cubicBezTo>
                  <a:pt x="176375" y="22416"/>
                  <a:pt x="167607" y="20150"/>
                  <a:pt x="185738" y="26194"/>
                </a:cubicBezTo>
                <a:cubicBezTo>
                  <a:pt x="188119" y="26988"/>
                  <a:pt x="190575" y="27586"/>
                  <a:pt x="192882" y="28575"/>
                </a:cubicBezTo>
                <a:cubicBezTo>
                  <a:pt x="198438" y="30956"/>
                  <a:pt x="204047" y="33218"/>
                  <a:pt x="209550" y="35719"/>
                </a:cubicBezTo>
                <a:cubicBezTo>
                  <a:pt x="212782" y="37188"/>
                  <a:pt x="215631" y="39620"/>
                  <a:pt x="219075" y="40481"/>
                </a:cubicBezTo>
                <a:cubicBezTo>
                  <a:pt x="225283" y="42033"/>
                  <a:pt x="231775" y="42069"/>
                  <a:pt x="238125" y="42863"/>
                </a:cubicBezTo>
                <a:cubicBezTo>
                  <a:pt x="256075" y="48846"/>
                  <a:pt x="233955" y="40777"/>
                  <a:pt x="252413" y="50006"/>
                </a:cubicBezTo>
                <a:cubicBezTo>
                  <a:pt x="272125" y="59862"/>
                  <a:pt x="246236" y="43507"/>
                  <a:pt x="266700" y="57150"/>
                </a:cubicBezTo>
                <a:cubicBezTo>
                  <a:pt x="265906" y="68263"/>
                  <a:pt x="265971" y="79470"/>
                  <a:pt x="264319" y="90488"/>
                </a:cubicBezTo>
                <a:cubicBezTo>
                  <a:pt x="263574" y="95452"/>
                  <a:pt x="259891" y="99766"/>
                  <a:pt x="259557" y="104775"/>
                </a:cubicBezTo>
                <a:cubicBezTo>
                  <a:pt x="259079" y="111947"/>
                  <a:pt x="260845" y="119102"/>
                  <a:pt x="261938" y="126206"/>
                </a:cubicBezTo>
                <a:cubicBezTo>
                  <a:pt x="262436" y="129441"/>
                  <a:pt x="262504" y="133008"/>
                  <a:pt x="264319" y="135731"/>
                </a:cubicBezTo>
                <a:cubicBezTo>
                  <a:pt x="265907" y="138112"/>
                  <a:pt x="269134" y="138830"/>
                  <a:pt x="271463" y="140494"/>
                </a:cubicBezTo>
                <a:cubicBezTo>
                  <a:pt x="274692" y="142801"/>
                  <a:pt x="278182" y="144832"/>
                  <a:pt x="280988" y="147638"/>
                </a:cubicBezTo>
                <a:cubicBezTo>
                  <a:pt x="283011" y="149661"/>
                  <a:pt x="283727" y="152758"/>
                  <a:pt x="285750" y="154781"/>
                </a:cubicBezTo>
                <a:cubicBezTo>
                  <a:pt x="287774" y="156805"/>
                  <a:pt x="290721" y="157681"/>
                  <a:pt x="292894" y="159544"/>
                </a:cubicBezTo>
                <a:cubicBezTo>
                  <a:pt x="296303" y="162466"/>
                  <a:pt x="299462" y="165690"/>
                  <a:pt x="302419" y="169069"/>
                </a:cubicBezTo>
                <a:cubicBezTo>
                  <a:pt x="311795" y="179785"/>
                  <a:pt x="307696" y="176519"/>
                  <a:pt x="314325" y="188119"/>
                </a:cubicBezTo>
                <a:cubicBezTo>
                  <a:pt x="315745" y="190604"/>
                  <a:pt x="317424" y="192934"/>
                  <a:pt x="319088" y="195263"/>
                </a:cubicBezTo>
                <a:cubicBezTo>
                  <a:pt x="323725" y="201755"/>
                  <a:pt x="327267" y="206841"/>
                  <a:pt x="333375" y="211931"/>
                </a:cubicBezTo>
                <a:cubicBezTo>
                  <a:pt x="335574" y="213763"/>
                  <a:pt x="338138" y="215106"/>
                  <a:pt x="340519" y="216694"/>
                </a:cubicBezTo>
                <a:cubicBezTo>
                  <a:pt x="343389" y="225305"/>
                  <a:pt x="345308" y="227349"/>
                  <a:pt x="340519" y="238125"/>
                </a:cubicBezTo>
                <a:cubicBezTo>
                  <a:pt x="339151" y="241202"/>
                  <a:pt x="335567" y="242712"/>
                  <a:pt x="333375" y="245269"/>
                </a:cubicBezTo>
                <a:cubicBezTo>
                  <a:pt x="315047" y="266653"/>
                  <a:pt x="336815" y="244211"/>
                  <a:pt x="319088" y="261938"/>
                </a:cubicBezTo>
                <a:cubicBezTo>
                  <a:pt x="318294" y="264319"/>
                  <a:pt x="317397" y="266668"/>
                  <a:pt x="316707" y="269081"/>
                </a:cubicBezTo>
                <a:cubicBezTo>
                  <a:pt x="315808" y="272228"/>
                  <a:pt x="315949" y="275764"/>
                  <a:pt x="314325" y="278606"/>
                </a:cubicBezTo>
                <a:cubicBezTo>
                  <a:pt x="312218" y="282293"/>
                  <a:pt x="303984" y="288540"/>
                  <a:pt x="300038" y="290513"/>
                </a:cubicBezTo>
                <a:cubicBezTo>
                  <a:pt x="297793" y="291636"/>
                  <a:pt x="295139" y="291772"/>
                  <a:pt x="292894" y="292894"/>
                </a:cubicBezTo>
                <a:cubicBezTo>
                  <a:pt x="290334" y="294174"/>
                  <a:pt x="288131" y="296069"/>
                  <a:pt x="285750" y="297656"/>
                </a:cubicBezTo>
                <a:cubicBezTo>
                  <a:pt x="283369" y="300831"/>
                  <a:pt x="280382" y="303631"/>
                  <a:pt x="278607" y="307181"/>
                </a:cubicBezTo>
                <a:cubicBezTo>
                  <a:pt x="276362" y="311671"/>
                  <a:pt x="273844" y="321469"/>
                  <a:pt x="273844" y="321469"/>
                </a:cubicBezTo>
                <a:cubicBezTo>
                  <a:pt x="273162" y="328293"/>
                  <a:pt x="273372" y="343845"/>
                  <a:pt x="269082" y="352425"/>
                </a:cubicBezTo>
                <a:cubicBezTo>
                  <a:pt x="267802" y="354985"/>
                  <a:pt x="266151" y="357370"/>
                  <a:pt x="264319" y="359569"/>
                </a:cubicBezTo>
                <a:cubicBezTo>
                  <a:pt x="262163" y="362156"/>
                  <a:pt x="259977" y="364845"/>
                  <a:pt x="257175" y="366713"/>
                </a:cubicBezTo>
                <a:cubicBezTo>
                  <a:pt x="255087" y="368105"/>
                  <a:pt x="252413" y="368300"/>
                  <a:pt x="250032" y="369094"/>
                </a:cubicBezTo>
                <a:cubicBezTo>
                  <a:pt x="243682" y="368300"/>
                  <a:pt x="237239" y="368054"/>
                  <a:pt x="230982" y="366713"/>
                </a:cubicBezTo>
                <a:cubicBezTo>
                  <a:pt x="226073" y="365661"/>
                  <a:pt x="221564" y="363167"/>
                  <a:pt x="216694" y="361950"/>
                </a:cubicBezTo>
                <a:cubicBezTo>
                  <a:pt x="203243" y="358587"/>
                  <a:pt x="210378" y="360211"/>
                  <a:pt x="195263" y="357188"/>
                </a:cubicBezTo>
                <a:lnTo>
                  <a:pt x="169069" y="359569"/>
                </a:lnTo>
                <a:cubicBezTo>
                  <a:pt x="165449" y="361379"/>
                  <a:pt x="167753" y="367570"/>
                  <a:pt x="166688" y="371475"/>
                </a:cubicBezTo>
                <a:cubicBezTo>
                  <a:pt x="162764" y="385861"/>
                  <a:pt x="163715" y="383077"/>
                  <a:pt x="157163" y="392906"/>
                </a:cubicBezTo>
                <a:cubicBezTo>
                  <a:pt x="155575" y="402431"/>
                  <a:pt x="155453" y="412320"/>
                  <a:pt x="152400" y="421481"/>
                </a:cubicBezTo>
                <a:cubicBezTo>
                  <a:pt x="151606" y="423862"/>
                  <a:pt x="151141" y="426380"/>
                  <a:pt x="150019" y="428625"/>
                </a:cubicBezTo>
                <a:cubicBezTo>
                  <a:pt x="148739" y="431185"/>
                  <a:pt x="146844" y="433388"/>
                  <a:pt x="145257" y="435769"/>
                </a:cubicBezTo>
                <a:cubicBezTo>
                  <a:pt x="142105" y="448374"/>
                  <a:pt x="157956" y="448072"/>
                  <a:pt x="142875" y="4500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0419" y="587045"/>
            <a:ext cx="230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67" y="2591983"/>
            <a:ext cx="875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খনিজ পদার্থ পাওয়া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লেখ।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6107" y="514659"/>
            <a:ext cx="2520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658" y="2204964"/>
            <a:ext cx="7325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ভূ-ত্বক কী কী দ্বারা গঠিত?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হিউমাস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বুঝ? 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 কোথায় কোথায় পাওয়া যায়?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024" y="438255"/>
            <a:ext cx="2420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18279"/>
            <a:ext cx="8628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পদার্থ পাওয়া যায় তার তালিকা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আনবে।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333377"/>
            <a:ext cx="3085887" cy="22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2166" y="1036969"/>
            <a:ext cx="381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গুরু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শব্দ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225" y="2936125"/>
            <a:ext cx="425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হিউমাস, ক্যালসিয়াম কার্বনেট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047" y="3429000"/>
            <a:ext cx="48896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9026" r="9263" b="8237"/>
          <a:stretch/>
        </p:blipFill>
        <p:spPr>
          <a:xfrm>
            <a:off x="1308883" y="0"/>
            <a:ext cx="6455204" cy="6651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0012" y="1178859"/>
            <a:ext cx="3393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7249" y="587433"/>
            <a:ext cx="8763000" cy="4534148"/>
            <a:chOff x="152400" y="-193596"/>
            <a:chExt cx="8763000" cy="4645370"/>
          </a:xfrm>
        </p:grpSpPr>
        <p:sp>
          <p:nvSpPr>
            <p:cNvPr id="3" name="TextBox 1"/>
            <p:cNvSpPr txBox="1"/>
            <p:nvPr/>
          </p:nvSpPr>
          <p:spPr>
            <a:xfrm>
              <a:off x="3352800" y="-193596"/>
              <a:ext cx="2362200" cy="1336596"/>
            </a:xfrm>
            <a:prstGeom prst="rect">
              <a:avLst/>
            </a:prstGeom>
            <a:noFill/>
          </p:spPr>
          <p:txBody>
            <a:bodyPr wrap="none" numCol="1" rtlCol="0">
              <a:prstTxWarp prst="textInflateTop">
                <a:avLst/>
              </a:prstTxWarp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কৃতজ্ঞতা স্বীকার </a:t>
              </a:r>
              <a:endPara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2"/>
            <p:cNvSpPr txBox="1"/>
            <p:nvPr/>
          </p:nvSpPr>
          <p:spPr>
            <a:xfrm>
              <a:off x="152400" y="1156661"/>
              <a:ext cx="8763000" cy="1229773"/>
            </a:xfrm>
            <a:prstGeom prst="rect">
              <a:avLst/>
            </a:prstGeom>
            <a:solidFill>
              <a:srgbClr val="CCFF99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600" dirty="0" smtClean="0">
                  <a:solidFill>
                    <a:srgbClr val="0033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 মন্ত্রণালয়, মাউশি, এনসিটিবি ও এটুআই-এর সংশ্লিষ্ট কর্মকর্তাবৃন্দ </a:t>
              </a:r>
              <a:endParaRPr lang="en-US" sz="3600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152400" y="2370651"/>
              <a:ext cx="8763000" cy="95410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solidFill>
                    <a:srgbClr val="005426"/>
                  </a:solidFill>
                  <a:latin typeface="Nikosh" pitchFamily="2" charset="0"/>
                  <a:cs typeface="Nikosh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  </a:r>
              <a:endParaRPr lang="en-US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152400" y="3474263"/>
              <a:ext cx="8763000" cy="977511"/>
            </a:xfrm>
            <a:prstGeom prst="rect">
              <a:avLst/>
            </a:prstGeom>
            <a:solidFill>
              <a:srgbClr val="66CCFF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জনাব </a:t>
              </a:r>
              <a:r>
                <a:rPr lang="bn-IN" sz="2800" dirty="0">
                  <a:latin typeface="Nikosh" pitchFamily="2" charset="0"/>
                  <a:cs typeface="Nikosh" pitchFamily="2" charset="0"/>
                </a:rPr>
                <a:t>সামসুদ্দিন আহমেদ</a:t>
              </a:r>
              <a:r>
                <a:rPr lang="bn-BD" sz="2800" dirty="0">
                  <a:latin typeface="Nikosh" pitchFamily="2" charset="0"/>
                  <a:cs typeface="Nikosh" pitchFamily="2" charset="0"/>
                </a:rPr>
                <a:t> তালুকদার</a:t>
              </a:r>
              <a:r>
                <a:rPr lang="bn-IN" sz="2800" dirty="0">
                  <a:latin typeface="Nikosh" pitchFamily="2" charset="0"/>
                  <a:cs typeface="Nikosh" pitchFamily="2" charset="0"/>
                </a:rPr>
                <a:t>, প্রভাষক, </a:t>
              </a:r>
              <a:r>
                <a:rPr lang="bn-IN" sz="2800" dirty="0" smtClean="0">
                  <a:latin typeface="Nikosh" pitchFamily="2" charset="0"/>
                  <a:cs typeface="Nikosh" pitchFamily="2" charset="0"/>
                </a:rPr>
                <a:t>টিটিসি কুমিল্লা</a:t>
              </a:r>
              <a:endParaRPr lang="bn-BD" sz="2800" dirty="0" smtClean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" y="116638"/>
            <a:ext cx="9246060" cy="674136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9782" y="10999"/>
            <a:ext cx="8289201" cy="5365716"/>
            <a:chOff x="1630654" y="577623"/>
            <a:chExt cx="8289201" cy="4346614"/>
          </a:xfrm>
        </p:grpSpPr>
        <p:grpSp>
          <p:nvGrpSpPr>
            <p:cNvPr id="12" name="Group 11"/>
            <p:cNvGrpSpPr/>
            <p:nvPr/>
          </p:nvGrpSpPr>
          <p:grpSpPr>
            <a:xfrm>
              <a:off x="1630654" y="2740705"/>
              <a:ext cx="4949634" cy="2183532"/>
              <a:chOff x="1630654" y="2740705"/>
              <a:chExt cx="4949634" cy="21835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517373" y="2740705"/>
                <a:ext cx="2654971" cy="47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আনিসুর রহমান </a:t>
                </a:r>
                <a:endPara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914352" y="3186793"/>
                <a:ext cx="4665936" cy="423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প্রভাষক, পদার্থবিজ্ঞান বিভাগ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14352" y="3989852"/>
                <a:ext cx="4110110" cy="423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 ফোন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০১৭১৪-১৭৯৯৭৯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91425" y="3638903"/>
                <a:ext cx="4353545" cy="423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ভেড়ামারা কলেজ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ভেড়ামারা, কুষ্টিয়া।</a:t>
                </a:r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30654" y="4350799"/>
                <a:ext cx="4533364" cy="57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anisur_rahmman1000@yahoo.com</a:t>
                </a:r>
                <a:endParaRPr lang="en-US" sz="20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285453" y="577623"/>
              <a:ext cx="1478017" cy="55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54509" y="2847916"/>
              <a:ext cx="2565346" cy="1907083"/>
              <a:chOff x="7354509" y="2847916"/>
              <a:chExt cx="2565346" cy="190708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619066" y="2847916"/>
                <a:ext cx="1964959" cy="47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ষষ্ঠ</a:t>
                </a:r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54509" y="3356745"/>
                <a:ext cx="2565346" cy="47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বিজ্ঞান</a:t>
                </a:r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6080" y="3800961"/>
                <a:ext cx="2370932" cy="523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দ্বাদশ </a:t>
                </a:r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16079" y="4281289"/>
                <a:ext cx="2370932" cy="473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পৃষ্ঠা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 ১০৮-১০৯</a:t>
                </a:r>
                <a:endParaRPr lang="en-US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64" y="312783"/>
            <a:ext cx="2270942" cy="2273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8888" y="5966233"/>
            <a:ext cx="36279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438" y="5095196"/>
            <a:ext cx="33665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 কোথায় থাকে?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438" y="5926344"/>
            <a:ext cx="48022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পাওয়া যায়?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2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r="16765"/>
          <a:stretch/>
        </p:blipFill>
        <p:spPr>
          <a:xfrm>
            <a:off x="628650" y="546644"/>
            <a:ext cx="5518483" cy="5871329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785937" y="3064042"/>
            <a:ext cx="3144252" cy="3208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85937" y="4741007"/>
            <a:ext cx="3144252" cy="32084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0189" y="2614863"/>
            <a:ext cx="195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হিউমাস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0189" y="4419148"/>
            <a:ext cx="1957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শিলাখন্ড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4" b="13554"/>
          <a:stretch/>
        </p:blipFill>
        <p:spPr>
          <a:xfrm>
            <a:off x="0" y="0"/>
            <a:ext cx="9144000" cy="6739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4660" y="2481042"/>
            <a:ext cx="51869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শিলামণ্ডল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149" y="1097993"/>
            <a:ext cx="471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379" y="2329100"/>
            <a:ext cx="9013676" cy="2277547"/>
            <a:chOff x="888805" y="3252102"/>
            <a:chExt cx="9726865" cy="1790992"/>
          </a:xfrm>
        </p:grpSpPr>
        <p:sp>
          <p:nvSpPr>
            <p:cNvPr id="3" name="TextBox 2"/>
            <p:cNvSpPr txBox="1"/>
            <p:nvPr/>
          </p:nvSpPr>
          <p:spPr>
            <a:xfrm>
              <a:off x="888805" y="3252102"/>
              <a:ext cx="7248075" cy="41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শিলার গঠন ব্যাখ্যা করতে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88805" y="3711951"/>
              <a:ext cx="9680720" cy="41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মাটির গঠন প্রক্রিয়া ব্যাখ্যা করতে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34950" y="4171800"/>
              <a:ext cx="9680720" cy="41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বাংলাদেশের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কোথায়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চুনাপাথর পাওয়া যায় তা চিহ্নিত করতে পারবে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34950" y="4631650"/>
              <a:ext cx="9680720" cy="41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খনিজ </a:t>
              </a:r>
              <a:r>
                <a:rPr lang="bn-BD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 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জীবাশ্মের মধ্যে পার্থক্য করতে পারবে।</a:t>
              </a:r>
              <a:endPara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2149" y="581195"/>
            <a:ext cx="471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502964"/>
              </p:ext>
            </p:extLst>
          </p:nvPr>
        </p:nvGraphicFramePr>
        <p:xfrm>
          <a:off x="3870101" y="2721266"/>
          <a:ext cx="1513268" cy="127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0101" y="2721266"/>
                        <a:ext cx="1513268" cy="1276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24582" y="2001944"/>
            <a:ext cx="286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1692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স্কুলের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 সুবিধামত জায়গায়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খুঁ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 তৈ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11076" y="525603"/>
            <a:ext cx="4293030" cy="852408"/>
            <a:chOff x="1465924" y="1131378"/>
            <a:chExt cx="4293030" cy="852408"/>
          </a:xfrm>
        </p:grpSpPr>
        <p:sp>
          <p:nvSpPr>
            <p:cNvPr id="8" name="Rounded Rectangle 7"/>
            <p:cNvSpPr/>
            <p:nvPr/>
          </p:nvSpPr>
          <p:spPr>
            <a:xfrm>
              <a:off x="1465924" y="1131378"/>
              <a:ext cx="4293030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2675238" y="1288584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625" y="2933049"/>
            <a:ext cx="6504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আতশী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ঝুড়ি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</TotalTime>
  <Words>601</Words>
  <Application>Microsoft Office PowerPoint</Application>
  <PresentationFormat>On-screen Show (4:3)</PresentationFormat>
  <Paragraphs>81</Paragraphs>
  <Slides>20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MD. ANISUR RAHMAN</cp:lastModifiedBy>
  <cp:revision>329</cp:revision>
  <dcterms:created xsi:type="dcterms:W3CDTF">2014-09-20T16:42:22Z</dcterms:created>
  <dcterms:modified xsi:type="dcterms:W3CDTF">2016-08-10T04:26:08Z</dcterms:modified>
</cp:coreProperties>
</file>